
<file path=[Content_Types].xml><?xml version="1.0" encoding="utf-8"?>
<Types xmlns="http://schemas.openxmlformats.org/package/2006/content-types">
  <Default Extension="avi" ContentType="video/x-msvideo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2" r:id="rId7"/>
    <p:sldId id="264" r:id="rId8"/>
    <p:sldId id="265" r:id="rId9"/>
    <p:sldId id="261" r:id="rId10"/>
    <p:sldId id="26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gif>
</file>

<file path=ppt/media/image4.png>
</file>

<file path=ppt/media/image5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52B7F4-622C-4329-B71C-0859D531D00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8F2E8BE-7473-4205-8609-1FDFA42AEF8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anchor="b"/>
          <a:lstStyle>
            <a:lvl1pPr marL="0" indent="0" algn="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name, time</a:t>
            </a:r>
          </a:p>
        </p:txBody>
      </p:sp>
    </p:spTree>
    <p:extLst>
      <p:ext uri="{BB962C8B-B14F-4D97-AF65-F5344CB8AC3E}">
        <p14:creationId xmlns:p14="http://schemas.microsoft.com/office/powerpoint/2010/main" val="3671253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69A621-CA28-461E-8292-88FB9D37C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F26946-007E-4D0B-9211-32F0543C8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7D238B-FE8D-43EA-808B-0E7C39BD6A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F671B-B122-461A-8683-EDE178876DE0}" type="datetimeFigureOut">
              <a:rPr lang="zh-CN" altLang="en-US" smtClean="0"/>
              <a:t>2019/4/27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9BBE8D-B747-4104-8DF6-B0473FDD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48D627-B92D-439D-AA2F-95775924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D8ACD7-CFC9-409D-A750-3690C2E73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768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8D875C-D480-40F6-9D26-BD542494F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D6F9D22-E4BF-4F55-9AB0-2B22C757E4C8}"/>
              </a:ext>
            </a:extLst>
          </p:cNvPr>
          <p:cNvSpPr txBox="1"/>
          <p:nvPr userDrawn="1"/>
        </p:nvSpPr>
        <p:spPr>
          <a:xfrm>
            <a:off x="8309113" y="3069203"/>
            <a:ext cx="184731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795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B43DF22-38DD-42C9-B555-52D2CC542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46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A4C929-EB7F-4965-9983-CE5E0D539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10748"/>
            <a:ext cx="10515600" cy="5144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57446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954069-6071-420F-84CF-5D21955A04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 err="1"/>
              <a:t>ImgLib2</a:t>
            </a:r>
            <a:r>
              <a:rPr lang="zh-CN" altLang="en-US"/>
              <a:t>方案验证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D067000-F23A-4129-B1F0-1B8647FBE1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畅星兆</a:t>
            </a:r>
            <a:endParaRPr lang="en-US" altLang="zh-CN" dirty="0"/>
          </a:p>
          <a:p>
            <a:r>
              <a:rPr lang="en-US" altLang="zh-CN" dirty="0"/>
              <a:t>2019.04.27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2378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0C919F-0565-4AC3-962E-B867E8D88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图像融合结果</a:t>
            </a:r>
          </a:p>
        </p:txBody>
      </p:sp>
      <p:pic>
        <p:nvPicPr>
          <p:cNvPr id="4" name="TP18_Ch0_Ill0_Ang0,45,90,135,180,225,270">
            <a:hlinkClick r:id="" action="ppaction://media"/>
            <a:extLst>
              <a:ext uri="{FF2B5EF4-FFF2-40B4-BE49-F238E27FC236}">
                <a16:creationId xmlns:a16="http://schemas.microsoft.com/office/drawing/2014/main" id="{20A4CC6A-A999-4FD4-B6FD-092B3C144AD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2488" y="1311966"/>
            <a:ext cx="8364538" cy="5143500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21BEC40-9106-44EC-9587-671F26CD1AA0}"/>
              </a:ext>
            </a:extLst>
          </p:cNvPr>
          <p:cNvSpPr txBox="1"/>
          <p:nvPr/>
        </p:nvSpPr>
        <p:spPr>
          <a:xfrm>
            <a:off x="9597354" y="2255212"/>
            <a:ext cx="24199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方向扫描方式呈现。每一帧对应一个深度的切片图像。</a:t>
            </a:r>
          </a:p>
        </p:txBody>
      </p:sp>
    </p:spTree>
    <p:extLst>
      <p:ext uri="{BB962C8B-B14F-4D97-AF65-F5344CB8AC3E}">
        <p14:creationId xmlns:p14="http://schemas.microsoft.com/office/powerpoint/2010/main" val="122043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35E42D-B725-4CED-8113-3F6C4078E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基本信息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F8BBBD-8654-416A-B9B2-D9E28C03B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Reference:</a:t>
            </a:r>
            <a:r>
              <a:rPr lang="zh-CN" altLang="en-US" dirty="0"/>
              <a:t> </a:t>
            </a:r>
            <a:r>
              <a:rPr lang="en-US" altLang="zh-CN" dirty="0"/>
              <a:t>Stephan </a:t>
            </a:r>
            <a:r>
              <a:rPr lang="en-US" altLang="zh-CN" dirty="0" err="1"/>
              <a:t>Preibisch</a:t>
            </a:r>
            <a:r>
              <a:rPr lang="en-US" altLang="zh-CN" dirty="0"/>
              <a:t> et al., Efficient Bayesian-based Multi-View Deconvolution, 2014.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Software: ImageJ plug-in: </a:t>
            </a:r>
            <a:r>
              <a:rPr lang="en-US" altLang="zh-CN" dirty="0" err="1"/>
              <a:t>ImgLib2</a:t>
            </a:r>
            <a:r>
              <a:rPr lang="en-US" altLang="zh-CN" dirty="0"/>
              <a:t>.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Material: https://imagej.net/SPIM_Registration</a:t>
            </a:r>
          </a:p>
          <a:p>
            <a:pPr marL="1371600" lvl="3" indent="0">
              <a:buNone/>
            </a:pPr>
            <a:r>
              <a:rPr lang="en-US" altLang="zh-CN" sz="2800" dirty="0"/>
              <a:t>    https://github.com/fiji/spimreconstruction</a:t>
            </a:r>
          </a:p>
          <a:p>
            <a:pPr marL="1371600" lvl="3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5796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03EB20-B1EF-47D4-A5E9-48BBBFCD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环境搭建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533C4-22C5-4AE5-9181-A4401B5A4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安装</a:t>
            </a:r>
            <a:r>
              <a:rPr lang="en-US" altLang="zh-CN" dirty="0"/>
              <a:t>Fiji</a:t>
            </a:r>
            <a:r>
              <a:rPr lang="zh-CN" altLang="en-US" dirty="0"/>
              <a:t>图像处理软件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获取源数据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5968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6C661F-7A65-4B4F-9D7D-326E3C893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EAE728-E28F-4A9D-B681-C48EB6325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Define multi-view dataset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Detect interest points for registration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Register dataset based on interest points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Fuse/Deconvolve dataset</a:t>
            </a:r>
          </a:p>
        </p:txBody>
      </p:sp>
    </p:spTree>
    <p:extLst>
      <p:ext uri="{BB962C8B-B14F-4D97-AF65-F5344CB8AC3E}">
        <p14:creationId xmlns:p14="http://schemas.microsoft.com/office/powerpoint/2010/main" val="433818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53DFF3-9D1A-462F-B8AC-CD052A299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Step 1: Define multi-view dataset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FCEACE-F873-4ACC-BDBD-3DCB8967D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方法：将每一个数据集的相关信息写入</a:t>
            </a:r>
            <a:r>
              <a:rPr lang="en-US" altLang="zh-CN" dirty="0"/>
              <a:t>xml</a:t>
            </a:r>
            <a:r>
              <a:rPr lang="zh-CN" altLang="en-US" dirty="0"/>
              <a:t>文件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相关信息包括</a:t>
            </a:r>
            <a:r>
              <a:rPr lang="en-US" altLang="zh-CN" dirty="0"/>
              <a:t>: </a:t>
            </a:r>
            <a:r>
              <a:rPr lang="zh-CN" altLang="en-US" dirty="0"/>
              <a:t>成像角度、像素阵列大小、单个像素体积大小、时间点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0732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28613D-9A57-4040-BFB7-0134383CD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原始数据的数据结构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69FE90-F720-4BA7-8CB4-4B80C82F9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0748"/>
            <a:ext cx="5173133" cy="5144494"/>
          </a:xfrm>
        </p:spPr>
        <p:txBody>
          <a:bodyPr/>
          <a:lstStyle/>
          <a:p>
            <a:r>
              <a:rPr lang="zh-CN" altLang="en-US" sz="2400" dirty="0"/>
              <a:t>样本：果蝇胚胎</a:t>
            </a:r>
            <a:endParaRPr lang="en-US" altLang="zh-CN" sz="2400" dirty="0"/>
          </a:p>
          <a:p>
            <a:r>
              <a:rPr lang="en-US" altLang="zh-CN" sz="2400" dirty="0"/>
              <a:t>7 views: 0-270:45</a:t>
            </a:r>
          </a:p>
          <a:p>
            <a:r>
              <a:rPr lang="en-US" altLang="zh-CN" sz="2400" dirty="0"/>
              <a:t>each view: 1388╳1040 ╳(appr)90, </a:t>
            </a:r>
            <a:r>
              <a:rPr lang="zh-CN" altLang="en-US" sz="2400" dirty="0"/>
              <a:t>对应于</a:t>
            </a:r>
            <a:r>
              <a:rPr lang="en-US" altLang="zh-CN" sz="2400" dirty="0"/>
              <a:t>x</a:t>
            </a:r>
            <a:r>
              <a:rPr lang="zh-CN" altLang="en-US" sz="2400" dirty="0"/>
              <a:t>方向，</a:t>
            </a:r>
            <a:r>
              <a:rPr lang="en-US" altLang="zh-CN" sz="2400" dirty="0"/>
              <a:t>y</a:t>
            </a:r>
            <a:r>
              <a:rPr lang="zh-CN" altLang="en-US" sz="2400" dirty="0"/>
              <a:t>方向，</a:t>
            </a:r>
            <a:r>
              <a:rPr lang="en-US" altLang="zh-CN" sz="2400" dirty="0"/>
              <a:t>z</a:t>
            </a:r>
            <a:r>
              <a:rPr lang="zh-CN" altLang="en-US" sz="2400" dirty="0"/>
              <a:t>方向</a:t>
            </a:r>
            <a:endParaRPr lang="en-US" altLang="zh-CN" sz="2400" dirty="0"/>
          </a:p>
          <a:p>
            <a:r>
              <a:rPr lang="zh-CN" altLang="en-US" sz="2400" dirty="0"/>
              <a:t>像素大小：</a:t>
            </a:r>
            <a:r>
              <a:rPr lang="en-US" altLang="zh-CN" sz="2400" dirty="0"/>
              <a:t>0.731078 </a:t>
            </a:r>
            <a:r>
              <a:rPr lang="el-GR" altLang="zh-CN" sz="2400" dirty="0"/>
              <a:t>μ</a:t>
            </a:r>
            <a:r>
              <a:rPr lang="en-US" altLang="zh-CN" sz="2400" dirty="0"/>
              <a:t>m</a:t>
            </a:r>
          </a:p>
          <a:p>
            <a:r>
              <a:rPr lang="zh-CN" altLang="en-US" sz="2400" dirty="0"/>
              <a:t>扫描步长：</a:t>
            </a:r>
            <a:r>
              <a:rPr lang="en-US" altLang="zh-CN" sz="2400" dirty="0"/>
              <a:t>2 </a:t>
            </a:r>
            <a:r>
              <a:rPr lang="el-GR" altLang="zh-CN" sz="2400" dirty="0"/>
              <a:t>μ</a:t>
            </a:r>
            <a:r>
              <a:rPr lang="en-US" altLang="zh-CN" sz="2400" dirty="0"/>
              <a:t>m</a:t>
            </a:r>
          </a:p>
          <a:p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971B069-9746-49FC-8437-F610DBB51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7647" y="1510748"/>
            <a:ext cx="4761905" cy="328571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EFDC10B-1C63-4E13-8EA3-2DA49CD85866}"/>
              </a:ext>
            </a:extLst>
          </p:cNvPr>
          <p:cNvSpPr txBox="1"/>
          <p:nvPr/>
        </p:nvSpPr>
        <p:spPr>
          <a:xfrm>
            <a:off x="8564601" y="49952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原始图像</a:t>
            </a:r>
          </a:p>
        </p:txBody>
      </p:sp>
    </p:spTree>
    <p:extLst>
      <p:ext uri="{BB962C8B-B14F-4D97-AF65-F5344CB8AC3E}">
        <p14:creationId xmlns:p14="http://schemas.microsoft.com/office/powerpoint/2010/main" val="2337592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28613D-9A57-4040-BFB7-0134383CD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622" y="355891"/>
            <a:ext cx="11024755" cy="946840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Step 2: Detect interest points for registration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D1ED084-BE78-453D-9917-56183FD98A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622" y="1358609"/>
            <a:ext cx="6333234" cy="51435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F0D476B-2E9B-481B-86F4-6CAED7640B72}"/>
              </a:ext>
            </a:extLst>
          </p:cNvPr>
          <p:cNvSpPr txBox="1"/>
          <p:nvPr/>
        </p:nvSpPr>
        <p:spPr>
          <a:xfrm>
            <a:off x="8303491" y="360719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配准算法：未知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猜测：特征点匹配</a:t>
            </a:r>
          </a:p>
        </p:txBody>
      </p:sp>
    </p:spTree>
    <p:extLst>
      <p:ext uri="{BB962C8B-B14F-4D97-AF65-F5344CB8AC3E}">
        <p14:creationId xmlns:p14="http://schemas.microsoft.com/office/powerpoint/2010/main" val="2985273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28613D-9A57-4040-BFB7-0134383CD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622" y="355891"/>
            <a:ext cx="11024755" cy="946840"/>
          </a:xfrm>
        </p:spPr>
        <p:txBody>
          <a:bodyPr>
            <a:normAutofit/>
          </a:bodyPr>
          <a:lstStyle/>
          <a:p>
            <a:r>
              <a:rPr lang="en-US" altLang="zh-CN" dirty="0"/>
              <a:t>Step 3: Register 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0D476B-2E9B-481B-86F4-6CAED7640B72}"/>
              </a:ext>
            </a:extLst>
          </p:cNvPr>
          <p:cNvSpPr txBox="1"/>
          <p:nvPr/>
        </p:nvSpPr>
        <p:spPr>
          <a:xfrm>
            <a:off x="7536872" y="3540753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配准算法原理：未知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猜测：特征点匹配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1C16532-6D6A-49C5-B1D7-F00C270E5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849" y="1528474"/>
            <a:ext cx="4560115" cy="467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711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3E8C9D-EBFF-4574-BD43-67723E539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Step 4: Fuse/Deconvolve dataset</a:t>
            </a: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6E5CE4DE-7407-43D5-BE32-8CB198019C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97445"/>
            <a:ext cx="7782384" cy="5143500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C4B4F34-F209-4CF5-A8F8-C67913746DDA}"/>
              </a:ext>
            </a:extLst>
          </p:cNvPr>
          <p:cNvSpPr txBox="1"/>
          <p:nvPr/>
        </p:nvSpPr>
        <p:spPr>
          <a:xfrm>
            <a:off x="9079346" y="600363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结果图</a:t>
            </a:r>
          </a:p>
        </p:txBody>
      </p:sp>
    </p:spTree>
    <p:extLst>
      <p:ext uri="{BB962C8B-B14F-4D97-AF65-F5344CB8AC3E}">
        <p14:creationId xmlns:p14="http://schemas.microsoft.com/office/powerpoint/2010/main" val="2496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996</TotalTime>
  <Words>226</Words>
  <Application>Microsoft Office PowerPoint</Application>
  <PresentationFormat>宽屏</PresentationFormat>
  <Paragraphs>39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微软雅黑</vt:lpstr>
      <vt:lpstr>Arial</vt:lpstr>
      <vt:lpstr>Office 主题​​</vt:lpstr>
      <vt:lpstr>ImgLib2方案验证</vt:lpstr>
      <vt:lpstr>基本信息</vt:lpstr>
      <vt:lpstr>环境搭建</vt:lpstr>
      <vt:lpstr>步骤</vt:lpstr>
      <vt:lpstr>Step 1: Define multi-view dataset</vt:lpstr>
      <vt:lpstr>原始数据的数据结构</vt:lpstr>
      <vt:lpstr>Step 2: Detect interest points for registration</vt:lpstr>
      <vt:lpstr>Step 3: Register </vt:lpstr>
      <vt:lpstr>Step 4: Fuse/Deconvolve dataset</vt:lpstr>
      <vt:lpstr>图像融合结果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整理： 已有LSFM图像处理方案</dc:title>
  <dc:creator>dada</dc:creator>
  <cp:lastModifiedBy>dada</cp:lastModifiedBy>
  <cp:revision>59</cp:revision>
  <dcterms:created xsi:type="dcterms:W3CDTF">2019-04-05T05:48:18Z</dcterms:created>
  <dcterms:modified xsi:type="dcterms:W3CDTF">2019-04-27T13:33:25Z</dcterms:modified>
</cp:coreProperties>
</file>

<file path=docProps/thumbnail.jpeg>
</file>